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0"/>
  </p:notesMasterIdLst>
  <p:handoutMasterIdLst>
    <p:handoutMasterId r:id="rId11"/>
  </p:handoutMasterIdLst>
  <p:sldIdLst>
    <p:sldId id="312" r:id="rId5"/>
    <p:sldId id="304" r:id="rId6"/>
    <p:sldId id="282" r:id="rId7"/>
    <p:sldId id="313" r:id="rId8"/>
    <p:sldId id="314" r:id="rId9"/>
  </p:sldIdLst>
  <p:sldSz cx="12192000" cy="6858000"/>
  <p:notesSz cx="13716000" cy="24384000"/>
  <p:defaultTextStyle>
    <a:defPPr rtl="0">
      <a:defRPr lang="de-DE"/>
    </a:defPPr>
    <a:lvl1pPr marL="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5388" autoAdjust="0"/>
  </p:normalViewPr>
  <p:slideViewPr>
    <p:cSldViewPr snapToGrid="0" snapToObjects="1">
      <p:cViewPr varScale="1">
        <p:scale>
          <a:sx n="105" d="100"/>
          <a:sy n="105" d="100"/>
        </p:scale>
        <p:origin x="606" y="11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30" d="100"/>
          <a:sy n="30" d="100"/>
        </p:scale>
        <p:origin x="4452" y="3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1F194BD-2269-4EFA-851F-443B834DD978}" type="datetimeyyyy">
              <a:rPr lang="de-DE" smtClean="0"/>
              <a:t>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420BD0AB-C59E-4A46-83D3-F07787446B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67DE3-EDE5-B004-3983-A0C1038C3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B965DD9-DCC1-E892-13EB-B706E3E70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A86A01-E320-F1A6-A2EF-229A8EA3E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826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651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bildung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Bild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Textplatzhalt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1800"/>
            </a:lvl1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de-DE" sz="1800"/>
            </a:lvl1pPr>
            <a:lvl2pPr>
              <a:defRPr lang="de-DE" sz="1800"/>
            </a:lvl2pPr>
            <a:lvl3pPr>
              <a:defRPr lang="de-DE" sz="1800"/>
            </a:lvl3pPr>
            <a:lvl4pPr>
              <a:defRPr lang="de-DE" sz="1800"/>
            </a:lvl4pPr>
            <a:lvl5pPr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9" name="Freihand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7" name="Foliennummernplatzhalt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Bild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9" name="Bild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de-DE" sz="24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de-DE"/>
            </a:def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  <a:lvl4pPr>
              <a:defRPr lang="de-DE" sz="2000"/>
            </a:lvl4pPr>
            <a:lvl5pPr>
              <a:defRPr lang="de-DE" sz="2000"/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de-DE" sz="28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  <a:lvl4pPr marL="1371600" indent="0">
              <a:buNone/>
              <a:defRPr lang="de-DE" sz="2000"/>
            </a:lvl4pPr>
            <a:lvl5pPr marL="1828800" indent="0">
              <a:buNone/>
              <a:defRPr lang="de-DE" sz="2000"/>
            </a:lvl5pPr>
            <a:lvl6pPr marL="2286000" indent="0">
              <a:buNone/>
              <a:defRPr lang="de-DE" sz="2000"/>
            </a:lvl6pPr>
            <a:lvl7pPr marL="2743200" indent="0">
              <a:buNone/>
              <a:defRPr lang="de-DE" sz="2000"/>
            </a:lvl7pPr>
            <a:lvl8pPr marL="3200400" indent="0">
              <a:buNone/>
              <a:defRPr lang="de-DE" sz="2000"/>
            </a:lvl8pPr>
            <a:lvl9pPr marL="3657600" indent="0">
              <a:buNone/>
              <a:defRPr lang="de-DE" sz="2000"/>
            </a:lvl9pPr>
          </a:lstStyle>
          <a:p>
            <a:pPr rtl="0"/>
            <a:r>
              <a:rPr lang="de-DE"/>
              <a:t>Klicken, um Bild hinzuzufügen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ihand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ihand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4" name="Bild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de-DE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de-DE" sz="18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ihandform: Form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15" name="Freihandform: Form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Bild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lvl="0" algn="ctr" rtl="0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Klicken Sie, um Text hinzuzufügen.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52" name="Bildplatzhalt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3" name="Freihandform: Form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9" name="Freihand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1" name="Freihand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3" name="Bild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Foliennummernplatzhalt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Abbildung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3" name="Bild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7" name="Bild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9" name="Bild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9" name="Foliennummernplatzhalt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5" name="Inhaltsplatzhalt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de-DE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de-DE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de-DE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indent="-283464">
              <a:spcBef>
                <a:spcPts val="1000"/>
              </a:spcBef>
              <a:defRPr lang="de-DE" sz="1800"/>
            </a:lvl2pPr>
            <a:lvl3pPr indent="-283464">
              <a:spcBef>
                <a:spcPts val="1000"/>
              </a:spcBef>
              <a:defRPr lang="de-DE" sz="1800"/>
            </a:lvl3pPr>
            <a:lvl4pPr indent="-283464">
              <a:spcBef>
                <a:spcPts val="1000"/>
              </a:spcBef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ihandform: Form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21" name="Freihandform: Form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Freihandform: Form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Bild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44" name="Foliennummernplatzhalt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6" name="Bild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21" name="Bild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ihand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rt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de-DE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de-DE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862" y="0"/>
            <a:ext cx="6832879" cy="4411227"/>
          </a:xfrm>
        </p:spPr>
        <p:txBody>
          <a:bodyPr rtlCol="0" anchor="ctr"/>
          <a:lstStyle>
            <a:defPPr>
              <a:defRPr lang="de-DE"/>
            </a:defPPr>
          </a:lstStyle>
          <a:p>
            <a:pPr rtl="0"/>
            <a:r>
              <a:rPr lang="en-US" noProof="0" dirty="0"/>
              <a:t>Sentient Challenge</a:t>
            </a:r>
            <a:br>
              <a:rPr lang="en-US" noProof="0" dirty="0"/>
            </a:br>
            <a:r>
              <a:rPr lang="en-US" noProof="0" dirty="0"/>
              <a:t>by</a:t>
            </a:r>
            <a:br>
              <a:rPr lang="en-US" noProof="0" dirty="0"/>
            </a:br>
            <a:r>
              <a:rPr lang="en-US" noProof="0" dirty="0" err="1"/>
              <a:t>Blubomberbing</a:t>
            </a:r>
            <a:br>
              <a:rPr lang="en-US" noProof="0" dirty="0"/>
            </a:br>
            <a:endParaRPr lang="en-US" noProof="0" dirty="0"/>
          </a:p>
        </p:txBody>
      </p:sp>
      <p:pic>
        <p:nvPicPr>
          <p:cNvPr id="1026" name="Picture 2" descr="49 Cat vibes ideas | cute cats, cute animals, funny animals">
            <a:extLst>
              <a:ext uri="{FF2B5EF4-FFF2-40B4-BE49-F238E27FC236}">
                <a16:creationId xmlns:a16="http://schemas.microsoft.com/office/drawing/2014/main" id="{AB96E39B-FC72-5001-A69A-522253B18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287" y="2251586"/>
            <a:ext cx="2644680" cy="469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54C7B-DDB5-485C-F07A-D6E9A0AA24B7}"/>
              </a:ext>
            </a:extLst>
          </p:cNvPr>
          <p:cNvSpPr txBox="1"/>
          <p:nvPr/>
        </p:nvSpPr>
        <p:spPr>
          <a:xfrm>
            <a:off x="4729315" y="5220152"/>
            <a:ext cx="4257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Team:</a:t>
            </a:r>
          </a:p>
          <a:p>
            <a:r>
              <a:rPr lang="en-US" dirty="0">
                <a:solidFill>
                  <a:schemeClr val="bg2"/>
                </a:solidFill>
              </a:rPr>
              <a:t>Andrea </a:t>
            </a:r>
            <a:r>
              <a:rPr lang="en-US" dirty="0" err="1">
                <a:solidFill>
                  <a:schemeClr val="bg2"/>
                </a:solidFill>
              </a:rPr>
              <a:t>Ghirlanda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Patrick Zimmermann</a:t>
            </a:r>
          </a:p>
          <a:p>
            <a:r>
              <a:rPr lang="en-US" dirty="0">
                <a:solidFill>
                  <a:schemeClr val="bg2"/>
                </a:solidFill>
              </a:rPr>
              <a:t>Virgilio Strozzi</a:t>
            </a:r>
          </a:p>
          <a:p>
            <a:r>
              <a:rPr lang="en-US" dirty="0">
                <a:solidFill>
                  <a:schemeClr val="bg2"/>
                </a:solidFill>
              </a:rPr>
              <a:t>Max </a:t>
            </a:r>
            <a:r>
              <a:rPr lang="en-US" dirty="0" err="1">
                <a:solidFill>
                  <a:schemeClr val="bg2"/>
                </a:solidFill>
              </a:rPr>
              <a:t>Krähenmann</a:t>
            </a:r>
            <a:endParaRPr lang="en-US" dirty="0">
              <a:solidFill>
                <a:schemeClr val="bg2"/>
              </a:solidFill>
            </a:endParaRPr>
          </a:p>
          <a:p>
            <a:endParaRPr lang="de-CH" dirty="0">
              <a:solidFill>
                <a:schemeClr val="bg2"/>
              </a:solidFill>
            </a:endParaRPr>
          </a:p>
        </p:txBody>
      </p:sp>
      <p:pic>
        <p:nvPicPr>
          <p:cNvPr id="5" name="Picture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8AC1F236-9764-6EA7-8C77-EB88A554E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103" y="3282696"/>
            <a:ext cx="4748450" cy="35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521 0.01736 L 0.05521 0.01759 C 0.12331 0.04653 0.09818 0.04884 0.12956 0.04398 C 0.13359 0.03935 0.13776 0.03426 0.14219 0.03079 C 0.14779 0.02593 0.15456 0.02523 0.1595 0.01875 C 0.16914 0.00533 0.17825 -0.01018 0.18502 -0.02801 C 0.20781 -0.08866 0.17721 -0.00393 0.21575 -0.16111 C 0.21823 -0.17153 0.22018 -0.18241 0.22331 -0.1919 C 0.23255 -0.22153 0.24792 -0.25856 0.26224 -0.28009 C 0.2819 -0.30926 0.29466 -0.3125 0.31849 -0.32662 C 0.33867 -0.32153 0.33385 -0.32731 0.34765 -0.27083 C 0.4345 0.08935 0.35013 -0.22592 0.40547 -1.85185E-6 C 0.41888 0.05533 0.41107 0.04514 0.42786 0.05996 C 0.44622 -0.01666 0.43437 0.04144 0.44596 -0.10648 C 0.45508 -0.22291 0.45221 -0.19143 0.46406 -0.29074 C 0.46367 -0.29236 0.43555 -0.37778 0.44375 -0.41574 C 0.44466 -0.4206 0.447 -0.42361 0.44831 -0.42778 C 0.44948 -0.43241 0.45026 -0.4368 0.4513 -0.44143 C 0.4487 -0.46435 0.45247 -0.43518 0.44531 -0.40671 C 0.42995 -0.34537 0.41836 -0.27916 0.39492 -0.22662 C 0.35013 -0.12592 0.3789 -0.16782 0.3043 -0.11088 C 0.22305 -0.13472 0.18229 -0.13796 0.10325 -0.20416 C 0.07682 -0.22592 0.05469 -0.2618 0.03047 -0.29074 C 0.0112 -0.34143 -0.02839 -0.38171 -0.02721 -0.44259 C -0.0224 -0.70393 0.05742 -0.6625 0.1526 -0.68102 C 0.25026 -0.63356 0.29245 -0.63009 0.37252 -0.53981 C 0.38633 -0.52407 0.39648 -0.5 0.40833 -0.48009 C 0.42591 -0.29653 0.41393 -0.46366 0.41211 -0.18125 C 0.41185 -0.13217 0.41406 -0.13287 0.42956 -0.09884 C 0.4375 -0.08079 0.4345 -0.08541 0.44531 -0.08009 C 0.44974 -0.08148 0.45443 -0.08194 0.45872 -0.08403 C 0.46224 -0.08588 0.4651 -0.08981 0.46849 -0.0919 C 0.47239 -0.09444 0.47656 -0.09629 0.48047 -0.09884 C 0.49075 -0.1118 0.49518 -0.11991 0.5082 -0.12662 C 0.51875 -0.13217 0.53164 -0.13217 0.54271 -0.1331 C 0.55221 -0.13565 0.55195 -0.13611 0.56601 -0.13611 C 0.58242 -0.13611 0.59883 -0.13495 0.61549 -0.13472 C 0.6276 -0.08842 0.61627 -0.13426 0.63203 -0.04282 C 0.63398 -0.03148 0.63555 -0.01991 0.6388 -0.00949 C 0.64114 -0.00046 0.64596 0.00533 0.65078 0.00926 C 0.65195 0.01042 0.65364 0.01111 0.65521 0.01181 C 0.65963 0.00533 0.66484 -0.00046 0.66875 -0.0081 C 0.67148 -0.01342 0.67265 -0.02037 0.67474 -0.02685 C 0.68437 -0.0544 0.69193 -0.06991 0.69948 -0.10139 C 0.70443 -0.12199 0.70755 -0.13657 0.71367 -0.15602 C 0.71562 -0.1625 0.71836 -0.16829 0.72044 -0.17454 C 0.72799 -0.19699 0.72357 -0.18866 0.73242 -0.20509 C 0.73685 -0.21389 0.73841 -0.21759 0.7444 -0.22153 C 0.74518 -0.22153 0.7556 -0.22407 0.7556 -0.22407 C 0.76484 -0.22222 0.77513 -0.22592 0.78346 -0.21875 C 0.78919 -0.21366 0.79114 -0.1993 0.79557 -0.19074 C 0.80195 -0.17731 0.80195 -0.17847 0.80807 -0.1625 C 0.81042 -0.15717 0.8168 -0.13796 0.82031 -0.1331 C 0.82474 -0.12708 0.82747 -0.12847 0.83229 -0.12662 C 0.83398 -0.12592 0.83555 -0.12477 0.8375 -0.12384 C 0.85247 -0.10347 0.84635 -0.11319 0.85599 -0.09583 C 0.87005 -0.04236 0.85039 -0.1206 0.86445 -0.05579 C 0.86601 -0.04791 0.87279 -0.02731 0.87565 -0.01991 C 0.87721 -0.01666 0.87917 -0.01389 0.88086 -0.01088 C 0.88437 -0.00509 0.88841 -1.85185E-6 0.89154 0.00648 C 0.89401 0.01296 0.89635 0.01991 0.89883 0.02662 C 0.90117 0.0331 0.90273 0.04121 0.9056 0.04653 C 0.90716 0.04908 0.90963 0.04838 0.91159 0.04954 C 0.91315 0.06366 0.9151 0.07778 0.91601 0.0919 C 0.92031 0.14352 0.91562 0.12084 0.92213 0.15996 C 0.92357 0.16736 0.92643 0.18125 0.9289 0.18796 C 0.93047 0.19213 0.93529 0.19421 0.93411 0.19861 C 0.93203 0.20718 0.92565 0.21019 0.92135 0.21597 L 0.80443 -0.59583 L 0.93932 -0.6037 " pathEditMode="relative" rAng="0" ptsTypes="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78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-308480"/>
            <a:ext cx="6583680" cy="153135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Framework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778558"/>
            <a:ext cx="4426808" cy="4263426"/>
          </a:xfrm>
        </p:spPr>
        <p:txBody>
          <a:bodyPr rtlCol="0">
            <a:normAutofit/>
          </a:bodyPr>
          <a:lstStyle>
            <a:defPPr>
              <a:defRPr lang="de-DE"/>
            </a:defPPr>
          </a:lstStyle>
          <a:p>
            <a:pPr rtl="0"/>
            <a:r>
              <a:rPr lang="en-US" noProof="0" dirty="0"/>
              <a:t>Llama 70B for all LLM tasks</a:t>
            </a:r>
          </a:p>
          <a:p>
            <a:pPr rtl="0"/>
            <a:r>
              <a:rPr lang="en-US" noProof="0" dirty="0"/>
              <a:t>Added:</a:t>
            </a:r>
          </a:p>
          <a:p>
            <a:pPr rtl="0"/>
            <a:r>
              <a:rPr lang="en-US" noProof="0" dirty="0"/>
              <a:t>	SPARQL Wikipedia tool </a:t>
            </a:r>
          </a:p>
          <a:p>
            <a:pPr rtl="0"/>
            <a:r>
              <a:rPr lang="en-US" noProof="0" dirty="0"/>
              <a:t>	Code interpreter called 	fact-checker</a:t>
            </a:r>
          </a:p>
          <a:p>
            <a:pPr rtl="0"/>
            <a:r>
              <a:rPr lang="en-US" noProof="0" dirty="0"/>
              <a:t>New prompts</a:t>
            </a:r>
          </a:p>
          <a:p>
            <a:pPr rtl="0"/>
            <a:r>
              <a:rPr lang="en-US" noProof="0" dirty="0"/>
              <a:t>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30D1C-7A40-1CC0-05BF-714C820E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608" y="295180"/>
            <a:ext cx="7174368" cy="3926776"/>
          </a:xfrm>
          <a:prstGeom prst="rect">
            <a:avLst/>
          </a:prstGeom>
        </p:spPr>
      </p:pic>
      <p:pic>
        <p:nvPicPr>
          <p:cNvPr id="3074" name="Picture 2" descr="Profile for Coding For Cats">
            <a:extLst>
              <a:ext uri="{FF2B5EF4-FFF2-40B4-BE49-F238E27FC236}">
                <a16:creationId xmlns:a16="http://schemas.microsoft.com/office/drawing/2014/main" id="{905538CF-6ED7-16A3-D660-4678A615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753" y="4760609"/>
            <a:ext cx="2841224" cy="212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46 -0.03056 L -0.06146 -0.03056 C -0.06472 -0.04167 -0.06901 -0.05186 -0.07123 -0.06366 L -0.07279 -0.07223 C -0.07344 -0.08612 -0.07331 -0.09237 -0.07526 -0.10533 C -0.07618 -0.11112 -0.07735 -0.11667 -0.07852 -0.12246 C -0.08386 -0.1838 -0.078 -0.12246 -0.08334 -0.1669 C -0.08451 -0.17686 -0.08529 -0.18704 -0.08646 -0.197 C -0.0875 -0.2051 -0.08894 -0.2132 -0.08972 -0.2213 C -0.0905 -0.22894 -0.09037 -0.23681 -0.09141 -0.24422 C -0.09375 -0.26181 -0.0948 -0.27061 -0.09948 -0.28311 C -0.10013 -0.28496 -0.10092 -0.28704 -0.10183 -0.28889 C -0.11042 -0.30394 -0.10235 -0.2882 -0.10834 -0.29746 C -0.11784 -0.31227 -0.10573 -0.29954 -0.12526 -0.32037 C -0.15261 -0.34954 -0.14323 -0.34468 -0.16237 -0.35047 C -0.17071 -0.34954 -0.17904 -0.34977 -0.18737 -0.34746 C -0.1905 -0.34676 -0.1931 -0.34306 -0.19623 -0.3419 C -0.19909 -0.34075 -0.20209 -0.34098 -0.20508 -0.34051 C -0.20756 -0.33797 -0.21003 -0.33588 -0.21237 -0.33334 C -0.21511 -0.3301 -0.21758 -0.32593 -0.22045 -0.32315 C -0.2224 -0.3213 -0.22474 -0.32061 -0.22683 -0.31899 C -0.23099 -0.31575 -0.23217 -0.31482 -0.2349 -0.3088 C -0.2375 -0.30325 -0.24024 -0.29792 -0.24219 -0.29167 C -0.24623 -0.27871 -0.25209 -0.24792 -0.25834 -0.23565 C -0.26485 -0.22338 -0.27201 -0.21158 -0.28008 -0.20278 C -0.29037 -0.19144 -0.30196 -0.1838 -0.31315 -0.17547 C -0.44232 -0.0801 -0.39167 -0.09746 -0.48412 -0.08241 C -0.49597 -0.09723 -0.50977 -0.10787 -0.51967 -0.12686 C -0.54896 -0.18287 -0.54714 -0.2132 -0.55586 -0.2845 C -0.55547 -0.30394 -0.55847 -0.33218 -0.54779 -0.34746 C -0.53685 -0.36366 -0.52214 -0.37084 -0.51159 -0.38774 C -0.50586 -0.39676 -0.50131 -0.40834 -0.49467 -0.41505 C -0.48776 -0.42176 -0.47162 -0.43866 -0.46485 -0.44213 C -0.44662 -0.45162 -0.45573 -0.44792 -0.43737 -0.45371 C -0.43138 -0.45139 -0.425 -0.45139 -0.41967 -0.44653 C -0.38763 -0.41713 -0.40209 -0.41019 -0.36875 -0.39213 C -0.35209 -0.38287 -0.32761 -0.3845 -0.31068 -0.38334 C -0.25248 -0.3794 -0.23972 -0.37732 -0.17526 -0.37061 C -0.1599 -0.37385 -0.14388 -0.37176 -0.1293 -0.38056 C -0.12487 -0.38311 -0.1198 -0.39468 -0.12201 -0.40209 C -0.13151 -0.43287 -0.14506 -0.46065 -0.16068 -0.48241 C -0.18008 -0.50926 -0.20326 -0.52593 -0.22526 -0.54537 C -0.28138 -0.59537 -0.27123 -0.58612 -0.32448 -0.60579 C -0.37045 -0.59028 -0.36368 -0.59815 -0.39297 -0.57709 C -0.39792 -0.57338 -0.39714 -0.57385 -0.40026 -0.56829 C -0.40105 -0.56274 -0.40248 -0.55718 -0.40274 -0.55116 C -0.403 -0.53774 -0.40326 -0.52431 -0.40183 -0.51112 C -0.39844 -0.47686 -0.39336 -0.44584 -0.38815 -0.41343 C -0.3875 -0.40186 -0.38672 -0.39653 -0.38815 -0.38496 C -0.38894 -0.37894 -0.3905 -0.37338 -0.39141 -0.3676 C -0.39206 -0.36343 -0.39219 -0.3588 -0.39297 -0.35463 C -0.41315 -0.2588 -0.41563 -0.23912 -0.47852 -0.1669 C -0.49701 -0.14561 -0.52045 -0.14306 -0.54141 -0.13102 C -0.55404 -0.1382 -0.56927 -0.13704 -0.5793 -0.15255 C -0.58868 -0.1669 -0.59922 -0.19237 -0.59467 -0.21274 C -0.55248 -0.4007 -0.51862 -0.4463 -0.45105 -0.56991 C -0.45586 -0.54213 -0.45769 -0.51204 -0.46563 -0.48658 C -0.50821 -0.34908 -0.60183 -0.08241 -0.60183 -0.08241 C -0.56055 0.02175 -0.60391 -0.07153 -0.43581 -0.12686 C -0.36042 -0.15139 -0.28412 -0.16505 -0.20834 -0.18403 C -0.19154 -0.18357 -0.07774 -0.16343 -0.03815 -0.197 C -0.02735 -0.20625 -0.02097 -0.22662 -0.01237 -0.24144 C -0.01211 -0.24375 -0.01094 -0.24653 -0.01146 -0.24862 C -0.01198 -0.25047 -0.01563 -0.24885 -0.01472 -0.25 C 0.0056 -0.28287 0.02942 -0.30903 0.04817 -0.34468 C 0.07135 -0.38889 0.10911 -0.48264 0.13125 -0.54537 C 0.13229 -0.54862 0.13281 -0.55209 0.13372 -0.55556 C 0.1276 -0.57338 0.13619 -0.54977 0.1207 -0.57848 C 0.10742 -0.60325 0.12005 -0.58889 0.10546 -0.60718 C 0.10286 -0.61042 0.10039 -0.61389 0.09739 -0.61575 C 0.0289 -0.65579 0.03971 -0.64653 -0.03568 -0.66436 L -0.15834 -0.66158 C -0.16615 -0.66112 -0.17383 -0.6588 -0.18164 -0.65741 L -0.19063 -0.65579 " pathEditMode="relative" ptsTypes="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4" y="353186"/>
            <a:ext cx="7965461" cy="9941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Further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en-US" noProof="0" dirty="0"/>
              <a:t>Integrate more </a:t>
            </a:r>
            <a:r>
              <a:rPr lang="en-US" noProof="0" dirty="0" err="1"/>
              <a:t>smolagents</a:t>
            </a:r>
            <a:endParaRPr lang="en-US" noProof="0" dirty="0"/>
          </a:p>
          <a:p>
            <a:pPr rtl="0"/>
            <a:r>
              <a:rPr lang="en-US" noProof="0" dirty="0"/>
              <a:t>Improve the our </a:t>
            </a:r>
            <a:r>
              <a:rPr lang="en-US" noProof="0" dirty="0" err="1"/>
              <a:t>wikiagent</a:t>
            </a:r>
            <a:endParaRPr lang="en-US" noProof="0" dirty="0"/>
          </a:p>
          <a:p>
            <a:pPr rtl="0"/>
            <a:r>
              <a:rPr lang="en-US" noProof="0" dirty="0"/>
              <a:t>Create more prompts</a:t>
            </a:r>
          </a:p>
          <a:p>
            <a:pPr rtl="0"/>
            <a:r>
              <a:rPr lang="en-US" noProof="0" dirty="0"/>
              <a:t>Vibe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3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48F2A-4738-0A23-42DA-AB5A1774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32" t="25193"/>
          <a:stretch/>
        </p:blipFill>
        <p:spPr>
          <a:xfrm>
            <a:off x="7975092" y="1797484"/>
            <a:ext cx="4358886" cy="32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12 -0.0669 L -0.0612 -0.06667 C -0.06224 -0.11759 -0.06484 -0.13935 -0.05976 -0.18542 C -0.05859 -0.1956 -0.05612 -0.20532 -0.05455 -0.21481 C -0.05286 -0.22454 -0.05182 -0.23449 -0.05 -0.24468 C -0.04896 -0.24977 -0.04713 -0.25463 -0.04622 -0.26019 C -0.04492 -0.26852 -0.04427 -0.27708 -0.04323 -0.28542 C -0.04349 -0.29745 -0.04349 -0.30949 -0.04401 -0.32153 C -0.04557 -0.36042 -0.04909 -0.41019 -0.05377 -0.44676 C -0.05534 -0.45926 -0.06705 -0.55069 -0.07851 -0.57083 C -0.0832 -0.5794 -0.09101 -0.5787 -0.09726 -0.5831 C -0.10638 -0.57801 -0.13177 -0.56852 -0.13997 -0.55093 C -0.14909 -0.53102 -0.15495 -0.50764 -0.1625 -0.48542 C -0.1694 -0.41435 -0.17721 -0.36412 -0.17448 -0.29213 C -0.17213 -0.22963 -0.1625 -0.10556 -0.1625 -0.10532 C -0.16224 -0.09421 -0.15755 0.00162 -0.16549 0.02384 C -0.17096 0.03866 -0.18203 0.04583 -0.19023 0.05671 C -0.20351 0.05301 -0.21823 0.05671 -0.22995 0.04514 C -0.28515 -0.00856 -0.32018 -0.11736 -0.34323 -0.21481 C -0.36562 -0.30949 -0.37304 -0.41435 -0.3957 -0.5081 C -0.4056 -0.54884 -0.41601 -0.59792 -0.42955 -0.63634 C -0.4358 -0.6544 -0.44375 -0.67037 -0.45508 -0.67894 C -0.45872 -0.68171 -0.46302 -0.68148 -0.46705 -0.6831 C -0.47148 -0.68241 -0.47695 -0.68657 -0.48047 -0.68148 C -0.50898 -0.64167 -0.52357 -0.54051 -0.53372 -0.4963 C -0.50273 -0.41065 -0.50625 -0.38843 -0.4138 -0.41875 C -0.27083 -0.46644 -0.23255 -0.57523 -0.10703 -0.69213 C -0.05586 -0.73981 -0.00104 -0.77338 0.05196 -0.81343 C 0.06888 -0.80602 0.10443 -0.82176 0.103 -0.79097 C 0.09414 -0.63866 0.02409 -0.26273 -0.08151 -0.17662 C -0.14948 -0.12083 -0.22955 -0.13796 -0.30351 -0.11921 C -0.3358 -0.17755 -0.37747 -0.22361 -0.40026 -0.29491 C -0.42825 -0.38241 -0.42174 -0.51435 -0.42057 -0.61227 C -0.42226 -0.61852 -0.42226 -0.6338 -0.42578 -0.63102 C -0.42982 -0.62731 -0.52526 -0.52847 -0.55482 -0.48681 C -0.56067 -0.47847 -0.56562 -0.46806 -0.57122 -0.45926 C -0.57343 -0.45556 -0.57578 -0.45255 -0.57799 -0.44954 C -0.5901 -0.3706 -0.58893 -0.39282 -0.51354 -0.26157 C -0.49101 -0.22245 -0.47044 -0.18009 -0.44596 -0.14421 C -0.43463 -0.12755 -0.41979 -0.11991 -0.40703 -0.10671 C -0.38502 -0.08426 -0.38854 -0.08819 -0.37396 -0.06412 C -0.37942 -0.01875 -0.37864 0.00509 -0.40781 0.03843 C -0.42005 0.05278 -0.43633 0.05093 -0.45052 0.05671 C -0.47526 0.05046 -0.48125 0.05486 -0.49922 0.03449 C -0.50026 0.03356 -0.50026 0.03102 -0.50078 0.02917 C -0.49752 0.02431 -0.49622 0.02083 -0.49101 0.02662 C -0.47174 0.0456 -0.472 0.0456 -0.46328 0.06111 C -0.46575 0.06736 -0.46732 0.07454 -0.4707 0.07986 C -0.48008 0.09213 -0.4875 0.08727 -0.49778 0.08519 L -0.51054 0.08194 C -0.52552 0.07454 -0.50377 0.08542 -0.5233 0.07708 C -0.54023 0.06991 -0.55247 0.06713 -0.56679 0.05185 C -0.57187 0.04583 -0.57708 0.04097 -0.58099 0.0331 C -0.58789 0.01991 -0.59297 0.00394 -0.59896 -0.01157 C -0.6013 -0.02222 -0.6108 -0.06181 -0.60872 -0.07755 C -0.60729 -0.08889 -0.60299 -0.09884 -0.59896 -0.10833 C -0.59401 -0.12014 -0.57838 -0.14421 -0.57122 -0.14954 C -0.55508 -0.16273 -0.54531 -0.16574 -0.53008 -0.17083 C -0.52656 -0.17037 -0.52291 -0.1706 -0.51953 -0.16944 C -0.51224 -0.16736 -0.50508 -0.16319 -0.49778 -0.16157 C -0.4888 -0.15949 -0.47982 -0.15972 -0.4707 -0.1588 C -0.45924 -0.16042 -0.43593 -0.1706 -0.42422 -0.15208 C -0.41732 -0.1412 -0.4138 -0.12454 -0.40846 -0.11088 C -0.40742 -0.10486 -0.39765 -0.05278 -0.39726 -0.04282 C -0.39687 -0.03079 -0.39791 -0.01875 -0.39948 -0.00671 C -0.40026 -0.00185 -0.40885 0.01528 -0.41002 0.01852 C -0.43281 0.08542 -0.41666 0.0375 -0.42422 0.0706 C -0.42656 0.08056 -0.42721 0.07824 -0.42799 0.08657 C -0.42838 0.09005 -0.42851 0.09375 -0.42877 0.09722 C -0.42448 0.09977 -0.42057 0.10509 -0.41601 0.10509 C -0.41067 0.10556 -0.4056 0.09977 -0.40026 0.09861 C -0.39505 0.09606 -0.38971 0.09491 -0.3845 0.09259 C -0.36093 0.07454 -0.35859 0.07454 -0.33502 0.04931 C -0.27604 -0.01505 -0.29153 0.01319 -0.26745 -0.03657 C -0.26015 -0.07523 -0.25716 -0.08009 -0.26445 -0.13356 C -0.26549 -0.14074 -0.28268 -0.15324 -0.28476 -0.15509 C -0.29987 -0.16574 -0.31745 -0.18009 -0.33424 -0.18426 C -0.34075 -0.18565 -0.34726 -0.18495 -0.35377 -0.18542 C -0.35781 -0.18449 -0.36185 -0.18449 -0.36575 -0.18287 C -0.37096 -0.18056 -0.37643 -0.17685 -0.38008 -0.16944 C -0.38177 -0.16574 -0.38307 -0.16157 -0.3845 -0.15741 C -0.38502 -0.15301 -0.38554 -0.14861 -0.38607 -0.14421 C -0.38698 -0.13426 -0.38763 -0.1206 -0.38971 -0.11088 C -0.39258 -0.09815 -0.39192 -0.10694 -0.39505 -0.09884 C -0.39596 -0.0963 -0.39661 -0.09398 -0.39726 -0.09074 C -0.40026 -0.07847 -0.4 -0.07963 -0.40182 -0.06806 C -0.40156 -0.06319 -0.40143 -0.05833 -0.40104 -0.05347 C -0.40091 -0.05208 -0.4 -0.04815 -0.40026 -0.04954 C -0.40208 -0.05741 -0.40377 -0.06551 -0.40547 -0.07338 C -0.40573 -0.08333 -0.40716 -0.09306 -0.40625 -0.10278 C -0.4056 -0.11019 -0.40312 -0.11644 -0.40104 -0.12292 C -0.39765 -0.13356 -0.39427 -0.14352 -0.38971 -0.15208 C -0.38242 -0.16644 -0.37148 -0.17662 -0.36198 -0.18542 C -0.34362 -0.20255 -0.35026 -0.19815 -0.33346 -0.20556 C -0.32877 -0.19931 -0.32304 -0.19491 -0.3194 -0.18727 C -0.29245 -0.12894 -0.31445 -0.15579 -0.30351 -0.14282 C -0.29974 -0.15301 -0.29479 -0.16227 -0.29232 -0.17338 C -0.28138 -0.22176 -0.28138 -0.25417 -0.27799 -0.30579 C -0.2776 -0.33102 -0.27617 -0.36829 -0.27877 -0.39352 C -0.28255 -0.43056 -0.28828 -0.46644 -0.29297 -0.50278 C -0.29531 -0.52106 -0.29752 -0.53935 -0.29974 -0.55741 C -0.30026 -0.56204 -0.30547 -0.60556 -0.30573 -0.60949 L -0.30651 -0.62014 C -0.3069 -0.63634 -0.30612 -0.65255 -0.30872 -0.66829 C -0.31093 -0.68125 -0.31888 -0.69838 -0.32226 -0.70556 C -0.32357 -0.7081 -0.32461 -0.71111 -0.32604 -0.71343 C -0.33034 -0.72106 -0.3319 -0.72269 -0.33724 -0.72685 C -0.33919 -0.72847 -0.34114 -0.73009 -0.34323 -0.73079 C -0.34544 -0.73171 -0.34778 -0.73171 -0.35 -0.73218 C -0.35351 -0.73148 -0.39205 -0.72708 -0.40247 -0.71921 C -0.4095 -0.71343 -0.41601 -0.70579 -0.422 -0.69769 C -0.43398 -0.68079 -0.45651 -0.64444 -0.45651 -0.64398 C -0.46146 -0.62593 -0.46732 -0.60856 -0.47148 -0.58981 C -0.47513 -0.57361 -0.4776 -0.55694 -0.47982 -0.54028 C -0.48398 -0.50764 -0.4858 -0.47361 -0.48802 -0.44028 C -0.48776 -0.42639 -0.48789 -0.4125 -0.48724 -0.39884 C -0.48489 -0.3463 -0.48255 -0.3287 -0.47747 -0.27616 C -0.47721 -0.26065 -0.47695 -0.24514 -0.47682 -0.2294 C -0.47643 -0.21088 -0.47643 -0.19213 -0.47604 -0.17338 C -0.47578 -0.16157 -0.475 -0.14954 -0.47448 -0.1375 C -0.47669 -0.09907 -0.47617 -0.09838 -0.48125 -0.20949 C -0.48541 -0.30093 -0.48359 -0.25301 -0.48646 -0.35347 C -0.48724 -0.42569 -0.48932 -0.44028 -0.48203 -0.51227 C -0.48021 -0.53032 -0.47617 -0.54769 -0.47383 -0.56551 C -0.46992 -0.59352 -0.47031 -0.61227 -0.4625 -0.6375 C -0.45924 -0.64792 -0.44909 -0.6669 -0.44297 -0.67361 C -0.44101 -0.67593 -0.43893 -0.67778 -0.43698 -0.68032 C -0.42864 -0.69074 -0.42044 -0.70139 -0.41224 -0.7125 C -0.40898 -0.71644 -0.40547 -0.72037 -0.40247 -0.72546 C -0.40052 -0.72917 -0.39843 -0.73264 -0.39648 -0.73611 C -0.39492 -0.73912 -0.39388 -0.74306 -0.39205 -0.7456 C -0.38672 -0.75278 -0.38554 -0.75278 -0.38073 -0.75509 C -0.37422 -0.73565 -0.37591 -0.74444 -0.37396 -0.7162 C -0.37278 -0.69931 -0.37096 -0.66551 -0.37096 -0.66528 C -0.37148 -0.65185 -0.37187 -0.63819 -0.37252 -0.62431 C -0.37291 -0.61528 -0.37343 -0.58889 -0.37396 -0.59745 C -0.37591 -0.62384 -0.37539 -0.65 -0.3763 -0.67616 C -0.37643 -0.68148 -0.37656 -0.68681 -0.37695 -0.69213 C -0.37734 -0.6956 -0.37812 -0.69838 -0.37851 -0.70162 C -0.37903 -0.70556 -0.37955 -0.70949 -0.38008 -0.71343 C -0.3806 -0.72731 -0.38138 -0.72963 -0.38008 -0.74144 C -0.37995 -0.74259 -0.37955 -0.74329 -0.37929 -0.74421 " pathEditMode="relative" rAng="0" ptsTypes="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93" y="-2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8300-B406-3E0C-10FB-E804ABD6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CF7B2-AB89-18AC-BEFF-52885A61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4" y="353186"/>
            <a:ext cx="7965461" cy="9941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BFD013-4D50-F6D6-B2A9-47BAE702A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4" y="2303029"/>
            <a:ext cx="7965460" cy="349769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Generating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FE9A86A1-101A-5936-7DA8-AEE93E88D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4</a:t>
            </a:fld>
            <a:endParaRPr lang="de-DE" dirty="0"/>
          </a:p>
        </p:txBody>
      </p:sp>
      <p:sp>
        <p:nvSpPr>
          <p:cNvPr id="4" name="AutoShape 2" descr="Cats With Cool Vibe Images - Free Download on Freepik">
            <a:extLst>
              <a:ext uri="{FF2B5EF4-FFF2-40B4-BE49-F238E27FC236}">
                <a16:creationId xmlns:a16="http://schemas.microsoft.com/office/drawing/2014/main" id="{3EDAA01E-4261-81E2-2B8E-424BCB2071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2052" name="Picture 4" descr="Cats With Cool Vibe Images - Free Download on Freepik">
            <a:extLst>
              <a:ext uri="{FF2B5EF4-FFF2-40B4-BE49-F238E27FC236}">
                <a16:creationId xmlns:a16="http://schemas.microsoft.com/office/drawing/2014/main" id="{D33E6E4C-EB55-CD1D-6E75-D036A125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846" y="3465119"/>
            <a:ext cx="5103114" cy="33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5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FA99-D2FB-AAA6-5218-A194FAD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719" y="261639"/>
            <a:ext cx="7965461" cy="994164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Expericen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266-D4FA-0866-C3E6-0C54F19005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de-DE" smtClean="0"/>
              <a:pPr rtl="0"/>
              <a:t>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929BA-AA30-0C9F-6DE7-4BADB0A7C1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70DBF2E-6C7C-8FAB-6EE4-0A98AD044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29050" y="0"/>
            <a:ext cx="453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FD4591EE-0ACE-8938-3CF4-4911EBA0F6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6535E32D-75A8-76E0-F6CC-00948F78B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BB3ED74B-B35B-DA1F-A9F6-B53AAEFB6F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A4BFE2CC-62D8-2860-FD7C-61710B11C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1CD22B-A5D0-CE1E-4AA3-A4D8AB90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2122313"/>
            <a:ext cx="3081068" cy="4673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3A0421-0968-7D73-76FE-958333A23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66" y="2122314"/>
            <a:ext cx="4444270" cy="4474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F29AC1-AF79-6836-0910-A7E31FAC5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210" y="2180953"/>
            <a:ext cx="4212218" cy="44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20630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6_TF78438558_Win32" id="{E5260DE1-892A-45A6-87FB-B6B6CDB6D88C}" vid="{7982CA12-75BD-4F5A-9434-39D83265C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2A5527D1F30A4DB29CF01215B86FE4" ma:contentTypeVersion="14" ma:contentTypeDescription="Ein neues Dokument erstellen." ma:contentTypeScope="" ma:versionID="5d437cc02aed01a0c4f3d7793dd2fbb1">
  <xsd:schema xmlns:xsd="http://www.w3.org/2001/XMLSchema" xmlns:xs="http://www.w3.org/2001/XMLSchema" xmlns:p="http://schemas.microsoft.com/office/2006/metadata/properties" xmlns:ns3="86fc463d-97b9-42a3-82c1-ef963954ca35" xmlns:ns4="1894dc57-bec8-4bc6-95d9-b2eed7437818" targetNamespace="http://schemas.microsoft.com/office/2006/metadata/properties" ma:root="true" ma:fieldsID="2cf9cc80b44598e24d32cb2ee89b9f9e" ns3:_="" ns4:_="">
    <xsd:import namespace="86fc463d-97b9-42a3-82c1-ef963954ca35"/>
    <xsd:import namespace="1894dc57-bec8-4bc6-95d9-b2eed74378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c463d-97b9-42a3-82c1-ef963954ca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94dc57-bec8-4bc6-95d9-b2eed743781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6fc463d-97b9-42a3-82c1-ef963954ca3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577CC49-434B-4DB6-9B86-1275605A29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c463d-97b9-42a3-82c1-ef963954ca35"/>
    <ds:schemaRef ds:uri="1894dc57-bec8-4bc6-95d9-b2eed74378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purl.org/dc/elements/1.1/"/>
    <ds:schemaRef ds:uri="1894dc57-bec8-4bc6-95d9-b2eed7437818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86fc463d-97b9-42a3-82c1-ef963954ca3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{F008A738-9C19-4EA6-8C59-1669796AA85D}tf78438558_win32</Template>
  <TotalTime>0</TotalTime>
  <Words>60</Words>
  <Application>Microsoft Office PowerPoint</Application>
  <PresentationFormat>Widescreen</PresentationFormat>
  <Paragraphs>25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Arial Black</vt:lpstr>
      <vt:lpstr>Calibri</vt:lpstr>
      <vt:lpstr>Sabon Next LT</vt:lpstr>
      <vt:lpstr>Benutzerdefiniert</vt:lpstr>
      <vt:lpstr>Sentient Challenge by Blubomberbing </vt:lpstr>
      <vt:lpstr>Framework</vt:lpstr>
      <vt:lpstr>Further ideas</vt:lpstr>
      <vt:lpstr>Results</vt:lpstr>
      <vt:lpstr>Our Expericen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Patrick Zimmermann</dc:creator>
  <cp:lastModifiedBy>Patrick Zimmermann</cp:lastModifiedBy>
  <cp:revision>3</cp:revision>
  <dcterms:created xsi:type="dcterms:W3CDTF">2025-04-06T08:07:39Z</dcterms:created>
  <dcterms:modified xsi:type="dcterms:W3CDTF">2025-04-06T09:24:16Z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0x0101003E2A5527D1F30A4DB29CF01215B86FE4</vt:lpwstr>
  </property>
</Properties>
</file>